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Poppins Bold" charset="1" panose="00000800000000000000"/>
      <p:regular r:id="rId20"/>
    </p:embeddedFont>
    <p:embeddedFont>
      <p:font typeface="Lato" charset="1" panose="020F0502020204030203"/>
      <p:regular r:id="rId21"/>
    </p:embeddedFont>
    <p:embeddedFont>
      <p:font typeface="Poppins" charset="1" panose="00000500000000000000"/>
      <p:regular r:id="rId22"/>
    </p:embeddedFont>
    <p:embeddedFont>
      <p:font typeface="Lato Bold" charset="1" panose="020F05020202040302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5.png" Type="http://schemas.openxmlformats.org/officeDocument/2006/relationships/image"/><Relationship Id="rId4" Target="../media/image23.png" Type="http://schemas.openxmlformats.org/officeDocument/2006/relationships/image"/><Relationship Id="rId5" Target="../media/image2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pn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3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32.png" Type="http://schemas.openxmlformats.org/officeDocument/2006/relationships/image"/><Relationship Id="rId4" Target="../media/image33.png" Type="http://schemas.openxmlformats.org/officeDocument/2006/relationships/image"/><Relationship Id="rId5" Target="../media/image34.png" Type="http://schemas.openxmlformats.org/officeDocument/2006/relationships/image"/><Relationship Id="rId6" Target="../media/image3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jpe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3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2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png" Type="http://schemas.openxmlformats.org/officeDocument/2006/relationships/image"/><Relationship Id="rId4" Target="../media/image16.png" Type="http://schemas.openxmlformats.org/officeDocument/2006/relationships/image"/><Relationship Id="rId5" Target="../media/image23.png" Type="http://schemas.openxmlformats.org/officeDocument/2006/relationships/image"/><Relationship Id="rId6" Target="../media/image14.png" Type="http://schemas.openxmlformats.org/officeDocument/2006/relationships/image"/><Relationship Id="rId7" Target="../media/image2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651837" y="28933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2021941"/>
            <a:ext cx="9263713" cy="5925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86"/>
              </a:lnSpc>
            </a:pPr>
            <a:r>
              <a:rPr lang="en-US" sz="7442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FOOTBALL STADIUMS DATA ENGINEER</a:t>
            </a:r>
          </a:p>
          <a:p>
            <a:pPr algn="l">
              <a:lnSpc>
                <a:spcPts val="2116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896669" y="882426"/>
            <a:ext cx="3755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Grupo 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8665" y="6473818"/>
            <a:ext cx="6084355" cy="3376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Participantes del proyecto: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Sergio Pulido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Hugo de Argila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Daniel Mellado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Eduardo Corpa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477738" y="4662126"/>
            <a:ext cx="27013218" cy="19517050"/>
          </a:xfrm>
          <a:custGeom>
            <a:avLst/>
            <a:gdLst/>
            <a:ahLst/>
            <a:cxnLst/>
            <a:rect r="r" b="b" t="t" l="l"/>
            <a:pathLst>
              <a:path h="19517050" w="27013218">
                <a:moveTo>
                  <a:pt x="0" y="0"/>
                </a:moveTo>
                <a:lnTo>
                  <a:pt x="27013218" y="0"/>
                </a:lnTo>
                <a:lnTo>
                  <a:pt x="27013218" y="19517050"/>
                </a:lnTo>
                <a:lnTo>
                  <a:pt x="0" y="195170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131719"/>
            <a:ext cx="5252410" cy="2757515"/>
          </a:xfrm>
          <a:custGeom>
            <a:avLst/>
            <a:gdLst/>
            <a:ahLst/>
            <a:cxnLst/>
            <a:rect r="r" b="b" t="t" l="l"/>
            <a:pathLst>
              <a:path h="2757515" w="5252410">
                <a:moveTo>
                  <a:pt x="0" y="0"/>
                </a:moveTo>
                <a:lnTo>
                  <a:pt x="5252410" y="0"/>
                </a:lnTo>
                <a:lnTo>
                  <a:pt x="5252410" y="2757515"/>
                </a:lnTo>
                <a:lnTo>
                  <a:pt x="0" y="2757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317473" y="5182384"/>
            <a:ext cx="708265" cy="1010149"/>
          </a:xfrm>
          <a:custGeom>
            <a:avLst/>
            <a:gdLst/>
            <a:ahLst/>
            <a:cxnLst/>
            <a:rect r="r" b="b" t="t" l="l"/>
            <a:pathLst>
              <a:path h="1010149" w="708265">
                <a:moveTo>
                  <a:pt x="0" y="0"/>
                </a:moveTo>
                <a:lnTo>
                  <a:pt x="708265" y="0"/>
                </a:lnTo>
                <a:lnTo>
                  <a:pt x="708265" y="1010149"/>
                </a:lnTo>
                <a:lnTo>
                  <a:pt x="0" y="10101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7165" t="-18373" r="-43061" b="-1500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52050" y="2227117"/>
            <a:ext cx="9751163" cy="5251607"/>
          </a:xfrm>
          <a:custGeom>
            <a:avLst/>
            <a:gdLst/>
            <a:ahLst/>
            <a:cxnLst/>
            <a:rect r="r" b="b" t="t" l="l"/>
            <a:pathLst>
              <a:path h="5251607" w="9751163">
                <a:moveTo>
                  <a:pt x="0" y="0"/>
                </a:moveTo>
                <a:lnTo>
                  <a:pt x="9751163" y="0"/>
                </a:lnTo>
                <a:lnTo>
                  <a:pt x="9751163" y="5251607"/>
                </a:lnTo>
                <a:lnTo>
                  <a:pt x="0" y="52516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28353" y="1028700"/>
            <a:ext cx="5962717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SYNAPSE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00000">
            <a:off x="-958788" y="-4959288"/>
            <a:ext cx="20205576" cy="20205576"/>
          </a:xfrm>
          <a:custGeom>
            <a:avLst/>
            <a:gdLst/>
            <a:ahLst/>
            <a:cxnLst/>
            <a:rect r="r" b="b" t="t" l="l"/>
            <a:pathLst>
              <a:path h="20205576" w="20205576">
                <a:moveTo>
                  <a:pt x="12931569" y="20205576"/>
                </a:moveTo>
                <a:lnTo>
                  <a:pt x="0" y="7274007"/>
                </a:lnTo>
                <a:lnTo>
                  <a:pt x="7274007" y="0"/>
                </a:lnTo>
                <a:lnTo>
                  <a:pt x="20205576" y="12931569"/>
                </a:lnTo>
                <a:lnTo>
                  <a:pt x="12931569" y="20205576"/>
                </a:lnTo>
                <a:close/>
              </a:path>
            </a:pathLst>
          </a:custGeom>
          <a:blipFill>
            <a:blip r:embed="rId2"/>
            <a:stretch>
              <a:fillRect l="0" t="-3619" r="0" b="-361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48890" y="5667375"/>
            <a:ext cx="10868558" cy="3390677"/>
          </a:xfrm>
          <a:custGeom>
            <a:avLst/>
            <a:gdLst/>
            <a:ahLst/>
            <a:cxnLst/>
            <a:rect r="r" b="b" t="t" l="l"/>
            <a:pathLst>
              <a:path h="3390677" w="10868558">
                <a:moveTo>
                  <a:pt x="0" y="0"/>
                </a:moveTo>
                <a:lnTo>
                  <a:pt x="10868557" y="0"/>
                </a:lnTo>
                <a:lnTo>
                  <a:pt x="10868557" y="3390677"/>
                </a:lnTo>
                <a:lnTo>
                  <a:pt x="0" y="33906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51" r="-2833" b="-161901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748890" y="2759237"/>
            <a:ext cx="10868558" cy="2465507"/>
          </a:xfrm>
          <a:custGeom>
            <a:avLst/>
            <a:gdLst/>
            <a:ahLst/>
            <a:cxnLst/>
            <a:rect r="r" b="b" t="t" l="l"/>
            <a:pathLst>
              <a:path h="2465507" w="10868558">
                <a:moveTo>
                  <a:pt x="0" y="0"/>
                </a:moveTo>
                <a:lnTo>
                  <a:pt x="10868557" y="0"/>
                </a:lnTo>
                <a:lnTo>
                  <a:pt x="10868557" y="2465508"/>
                </a:lnTo>
                <a:lnTo>
                  <a:pt x="0" y="24655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2729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74139" y="3629107"/>
            <a:ext cx="2776013" cy="3576138"/>
          </a:xfrm>
          <a:custGeom>
            <a:avLst/>
            <a:gdLst/>
            <a:ahLst/>
            <a:cxnLst/>
            <a:rect r="r" b="b" t="t" l="l"/>
            <a:pathLst>
              <a:path h="3576138" w="2776013">
                <a:moveTo>
                  <a:pt x="0" y="0"/>
                </a:moveTo>
                <a:lnTo>
                  <a:pt x="2776012" y="0"/>
                </a:lnTo>
                <a:lnTo>
                  <a:pt x="2776012" y="3576137"/>
                </a:lnTo>
                <a:lnTo>
                  <a:pt x="0" y="35761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5352" t="-40154" r="-78886" b="-6224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27001" y="1229038"/>
            <a:ext cx="10149899" cy="1014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5"/>
              </a:lnSpc>
            </a:pPr>
            <a:r>
              <a:rPr lang="en-US" b="true" sz="6687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CONEXIÓN DE POWER BI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00000">
            <a:off x="-958788" y="-4959288"/>
            <a:ext cx="20205576" cy="20205576"/>
          </a:xfrm>
          <a:custGeom>
            <a:avLst/>
            <a:gdLst/>
            <a:ahLst/>
            <a:cxnLst/>
            <a:rect r="r" b="b" t="t" l="l"/>
            <a:pathLst>
              <a:path h="20205576" w="20205576">
                <a:moveTo>
                  <a:pt x="12931569" y="20205576"/>
                </a:moveTo>
                <a:lnTo>
                  <a:pt x="0" y="7274007"/>
                </a:lnTo>
                <a:lnTo>
                  <a:pt x="7274007" y="0"/>
                </a:lnTo>
                <a:lnTo>
                  <a:pt x="20205576" y="12931569"/>
                </a:lnTo>
                <a:lnTo>
                  <a:pt x="12931569" y="20205576"/>
                </a:lnTo>
                <a:close/>
              </a:path>
            </a:pathLst>
          </a:custGeom>
          <a:blipFill>
            <a:blip r:embed="rId2"/>
            <a:stretch>
              <a:fillRect l="0" t="-3619" r="0" b="-361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66087" y="1229038"/>
            <a:ext cx="8430242" cy="1014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55"/>
              </a:lnSpc>
            </a:pPr>
            <a:r>
              <a:rPr lang="en-US" b="true" sz="6687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DATOS OBTENIDOS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2107991" y="2243924"/>
            <a:ext cx="14072017" cy="7546119"/>
          </a:xfrm>
          <a:custGeom>
            <a:avLst/>
            <a:gdLst/>
            <a:ahLst/>
            <a:cxnLst/>
            <a:rect r="r" b="b" t="t" l="l"/>
            <a:pathLst>
              <a:path h="7546119" w="14072017">
                <a:moveTo>
                  <a:pt x="0" y="0"/>
                </a:moveTo>
                <a:lnTo>
                  <a:pt x="14072018" y="0"/>
                </a:lnTo>
                <a:lnTo>
                  <a:pt x="14072018" y="7546119"/>
                </a:lnTo>
                <a:lnTo>
                  <a:pt x="0" y="7546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7581" r="0" b="-5758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289143" y="1712181"/>
            <a:ext cx="6978221" cy="3742071"/>
          </a:xfrm>
          <a:custGeom>
            <a:avLst/>
            <a:gdLst/>
            <a:ahLst/>
            <a:cxnLst/>
            <a:rect r="r" b="b" t="t" l="l"/>
            <a:pathLst>
              <a:path h="3742071" w="6978221">
                <a:moveTo>
                  <a:pt x="0" y="0"/>
                </a:moveTo>
                <a:lnTo>
                  <a:pt x="6978220" y="0"/>
                </a:lnTo>
                <a:lnTo>
                  <a:pt x="6978220" y="3742071"/>
                </a:lnTo>
                <a:lnTo>
                  <a:pt x="0" y="37420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849" r="0" b="-10849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75296" y="1712181"/>
            <a:ext cx="6978221" cy="3742071"/>
          </a:xfrm>
          <a:custGeom>
            <a:avLst/>
            <a:gdLst/>
            <a:ahLst/>
            <a:cxnLst/>
            <a:rect r="r" b="b" t="t" l="l"/>
            <a:pathLst>
              <a:path h="3742071" w="6978221">
                <a:moveTo>
                  <a:pt x="0" y="0"/>
                </a:moveTo>
                <a:lnTo>
                  <a:pt x="6978220" y="0"/>
                </a:lnTo>
                <a:lnTo>
                  <a:pt x="6978220" y="3742071"/>
                </a:lnTo>
                <a:lnTo>
                  <a:pt x="0" y="37420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759" t="0" r="-3759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289143" y="5746917"/>
            <a:ext cx="6978221" cy="3753474"/>
          </a:xfrm>
          <a:custGeom>
            <a:avLst/>
            <a:gdLst/>
            <a:ahLst/>
            <a:cxnLst/>
            <a:rect r="r" b="b" t="t" l="l"/>
            <a:pathLst>
              <a:path h="3753474" w="6978221">
                <a:moveTo>
                  <a:pt x="0" y="0"/>
                </a:moveTo>
                <a:lnTo>
                  <a:pt x="6978220" y="0"/>
                </a:lnTo>
                <a:lnTo>
                  <a:pt x="6978220" y="3753474"/>
                </a:lnTo>
                <a:lnTo>
                  <a:pt x="0" y="37534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5592" r="0" b="-107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75296" y="5759052"/>
            <a:ext cx="6978221" cy="3742071"/>
          </a:xfrm>
          <a:custGeom>
            <a:avLst/>
            <a:gdLst/>
            <a:ahLst/>
            <a:cxnLst/>
            <a:rect r="r" b="b" t="t" l="l"/>
            <a:pathLst>
              <a:path h="3742071" w="6978221">
                <a:moveTo>
                  <a:pt x="0" y="0"/>
                </a:moveTo>
                <a:lnTo>
                  <a:pt x="6978220" y="0"/>
                </a:lnTo>
                <a:lnTo>
                  <a:pt x="6978220" y="3742070"/>
                </a:lnTo>
                <a:lnTo>
                  <a:pt x="0" y="37420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23543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15895" y="649287"/>
            <a:ext cx="15256210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RESULTADOS FINALES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2545744" cy="995428"/>
            <a:chOff x="0" y="0"/>
            <a:chExt cx="670484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70484" cy="262170"/>
            </a:xfrm>
            <a:custGeom>
              <a:avLst/>
              <a:gdLst/>
              <a:ahLst/>
              <a:cxnLst/>
              <a:rect r="r" b="b" t="t" l="l"/>
              <a:pathLst>
                <a:path h="262170" w="670484">
                  <a:moveTo>
                    <a:pt x="131085" y="0"/>
                  </a:moveTo>
                  <a:lnTo>
                    <a:pt x="539399" y="0"/>
                  </a:lnTo>
                  <a:cubicBezTo>
                    <a:pt x="611795" y="0"/>
                    <a:pt x="670484" y="58689"/>
                    <a:pt x="670484" y="131085"/>
                  </a:cubicBezTo>
                  <a:lnTo>
                    <a:pt x="670484" y="131085"/>
                  </a:lnTo>
                  <a:cubicBezTo>
                    <a:pt x="670484" y="203481"/>
                    <a:pt x="611795" y="262170"/>
                    <a:pt x="539399" y="262170"/>
                  </a:cubicBezTo>
                  <a:lnTo>
                    <a:pt x="131085" y="262170"/>
                  </a:lnTo>
                  <a:cubicBezTo>
                    <a:pt x="58689" y="262170"/>
                    <a:pt x="0" y="203481"/>
                    <a:pt x="0" y="131085"/>
                  </a:cubicBezTo>
                  <a:lnTo>
                    <a:pt x="0" y="131085"/>
                  </a:lnTo>
                  <a:cubicBezTo>
                    <a:pt x="0" y="58689"/>
                    <a:pt x="58689" y="0"/>
                    <a:pt x="13108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70484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PREGUNTAS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6669" y="882426"/>
            <a:ext cx="4535372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Grupo 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8665" y="5417085"/>
            <a:ext cx="11411477" cy="83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Gracias por vuestra atención.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0" t="-9244" r="-8446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482999"/>
            <a:ext cx="12577332" cy="8137251"/>
            <a:chOff x="0" y="0"/>
            <a:chExt cx="3312548" cy="21431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12549" cy="2143144"/>
            </a:xfrm>
            <a:custGeom>
              <a:avLst/>
              <a:gdLst/>
              <a:ahLst/>
              <a:cxnLst/>
              <a:rect r="r" b="b" t="t" l="l"/>
              <a:pathLst>
                <a:path h="2143144" w="3312549">
                  <a:moveTo>
                    <a:pt x="12311" y="0"/>
                  </a:moveTo>
                  <a:lnTo>
                    <a:pt x="3300238" y="0"/>
                  </a:lnTo>
                  <a:cubicBezTo>
                    <a:pt x="3307037" y="0"/>
                    <a:pt x="3312549" y="5512"/>
                    <a:pt x="3312549" y="12311"/>
                  </a:cubicBezTo>
                  <a:lnTo>
                    <a:pt x="3312549" y="2130834"/>
                  </a:lnTo>
                  <a:cubicBezTo>
                    <a:pt x="3312549" y="2134099"/>
                    <a:pt x="3311251" y="2137230"/>
                    <a:pt x="3308943" y="2139539"/>
                  </a:cubicBezTo>
                  <a:cubicBezTo>
                    <a:pt x="3306634" y="2141847"/>
                    <a:pt x="3303503" y="2143144"/>
                    <a:pt x="3300238" y="2143144"/>
                  </a:cubicBezTo>
                  <a:lnTo>
                    <a:pt x="12311" y="2143144"/>
                  </a:lnTo>
                  <a:cubicBezTo>
                    <a:pt x="9046" y="2143144"/>
                    <a:pt x="5915" y="2141847"/>
                    <a:pt x="3606" y="2139539"/>
                  </a:cubicBezTo>
                  <a:cubicBezTo>
                    <a:pt x="1297" y="2137230"/>
                    <a:pt x="0" y="2134099"/>
                    <a:pt x="0" y="2130834"/>
                  </a:cubicBezTo>
                  <a:lnTo>
                    <a:pt x="0" y="12311"/>
                  </a:lnTo>
                  <a:cubicBezTo>
                    <a:pt x="0" y="9046"/>
                    <a:pt x="1297" y="5915"/>
                    <a:pt x="3606" y="3606"/>
                  </a:cubicBezTo>
                  <a:cubicBezTo>
                    <a:pt x="5915" y="1297"/>
                    <a:pt x="9046" y="0"/>
                    <a:pt x="12311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312548" cy="2181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66737" y="3482005"/>
            <a:ext cx="11301259" cy="5170326"/>
          </a:xfrm>
          <a:custGeom>
            <a:avLst/>
            <a:gdLst/>
            <a:ahLst/>
            <a:cxnLst/>
            <a:rect r="r" b="b" t="t" l="l"/>
            <a:pathLst>
              <a:path h="5170326" w="11301259">
                <a:moveTo>
                  <a:pt x="0" y="0"/>
                </a:moveTo>
                <a:lnTo>
                  <a:pt x="11301259" y="0"/>
                </a:lnTo>
                <a:lnTo>
                  <a:pt x="11301259" y="5170326"/>
                </a:lnTo>
                <a:lnTo>
                  <a:pt x="0" y="51703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339023" y="2285225"/>
            <a:ext cx="8043479" cy="98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ESTRUCTURA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9023" cy="179523"/>
            </a:xfrm>
            <a:custGeom>
              <a:avLst/>
              <a:gdLst/>
              <a:ahLst/>
              <a:cxnLst/>
              <a:rect r="r" b="b" t="t" l="l"/>
              <a:pathLst>
                <a:path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401004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6944995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798106" y="869632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Extración de datos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8106" y="1631944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Con el paquete requests y con Beautiful Soup, obteniendo el código fuente de la página y analizando las etiquetas HTML para saber que datos almacenar.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059170"/>
            <a:ext cx="585318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RECOLECCIÓN DE LOS DATOS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06" y="3995893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Limpieza de datos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8106" y="4755988"/>
            <a:ext cx="746119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Utilizando regex y funciones propias de pyspark. Eliminando carácteres molestos y columnas innecesarias.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98106" y="6941285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Conectarse a datalake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98106" y="7701380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Conectarse al datalake para subir los datos limpios con el paquete azure-storage-file-datalake, almacenando los datos en formato .csv con la fecha en la que se ejecutó el script.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435729">
            <a:off x="8963573" y="4069523"/>
            <a:ext cx="10065944" cy="10794578"/>
          </a:xfrm>
          <a:custGeom>
            <a:avLst/>
            <a:gdLst/>
            <a:ahLst/>
            <a:cxnLst/>
            <a:rect r="r" b="b" t="t" l="l"/>
            <a:pathLst>
              <a:path h="10794578" w="10065944">
                <a:moveTo>
                  <a:pt x="0" y="0"/>
                </a:moveTo>
                <a:lnTo>
                  <a:pt x="10065943" y="0"/>
                </a:lnTo>
                <a:lnTo>
                  <a:pt x="10065943" y="10794577"/>
                </a:lnTo>
                <a:lnTo>
                  <a:pt x="0" y="107945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2119171"/>
            <a:ext cx="15030103" cy="5918103"/>
          </a:xfrm>
          <a:custGeom>
            <a:avLst/>
            <a:gdLst/>
            <a:ahLst/>
            <a:cxnLst/>
            <a:rect r="r" b="b" t="t" l="l"/>
            <a:pathLst>
              <a:path h="5918103" w="15030103">
                <a:moveTo>
                  <a:pt x="0" y="0"/>
                </a:moveTo>
                <a:lnTo>
                  <a:pt x="15030103" y="0"/>
                </a:lnTo>
                <a:lnTo>
                  <a:pt x="15030103" y="5918103"/>
                </a:lnTo>
                <a:lnTo>
                  <a:pt x="0" y="59181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17257"/>
            <a:ext cx="869355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EXTRACIÓN DE DATOS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435729">
            <a:off x="76565" y="-6322921"/>
            <a:ext cx="18782819" cy="20142433"/>
          </a:xfrm>
          <a:custGeom>
            <a:avLst/>
            <a:gdLst/>
            <a:ahLst/>
            <a:cxnLst/>
            <a:rect r="r" b="b" t="t" l="l"/>
            <a:pathLst>
              <a:path h="20142433" w="18782819">
                <a:moveTo>
                  <a:pt x="0" y="0"/>
                </a:moveTo>
                <a:lnTo>
                  <a:pt x="18782819" y="0"/>
                </a:lnTo>
                <a:lnTo>
                  <a:pt x="18782819" y="20142433"/>
                </a:lnTo>
                <a:lnTo>
                  <a:pt x="0" y="201424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2137334"/>
            <a:ext cx="13890287" cy="6042275"/>
          </a:xfrm>
          <a:custGeom>
            <a:avLst/>
            <a:gdLst/>
            <a:ahLst/>
            <a:cxnLst/>
            <a:rect r="r" b="b" t="t" l="l"/>
            <a:pathLst>
              <a:path h="6042275" w="13890287">
                <a:moveTo>
                  <a:pt x="0" y="0"/>
                </a:moveTo>
                <a:lnTo>
                  <a:pt x="13890287" y="0"/>
                </a:lnTo>
                <a:lnTo>
                  <a:pt x="13890287" y="6042275"/>
                </a:lnTo>
                <a:lnTo>
                  <a:pt x="0" y="60422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17257"/>
            <a:ext cx="869355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LIMPIEZA DE DATOS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0435729">
            <a:off x="11544729" y="4738177"/>
            <a:ext cx="7901232" cy="8473171"/>
          </a:xfrm>
          <a:custGeom>
            <a:avLst/>
            <a:gdLst/>
            <a:ahLst/>
            <a:cxnLst/>
            <a:rect r="r" b="b" t="t" l="l"/>
            <a:pathLst>
              <a:path h="8473171" w="7901232">
                <a:moveTo>
                  <a:pt x="0" y="0"/>
                </a:moveTo>
                <a:lnTo>
                  <a:pt x="7901232" y="0"/>
                </a:lnTo>
                <a:lnTo>
                  <a:pt x="7901232" y="8473171"/>
                </a:lnTo>
                <a:lnTo>
                  <a:pt x="0" y="84731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2153284"/>
            <a:ext cx="11418485" cy="5980432"/>
          </a:xfrm>
          <a:custGeom>
            <a:avLst/>
            <a:gdLst/>
            <a:ahLst/>
            <a:cxnLst/>
            <a:rect r="r" b="b" t="t" l="l"/>
            <a:pathLst>
              <a:path h="5980432" w="11418485">
                <a:moveTo>
                  <a:pt x="0" y="0"/>
                </a:moveTo>
                <a:lnTo>
                  <a:pt x="11418485" y="0"/>
                </a:lnTo>
                <a:lnTo>
                  <a:pt x="11418485" y="5980432"/>
                </a:lnTo>
                <a:lnTo>
                  <a:pt x="0" y="59804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17257"/>
            <a:ext cx="11418485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CONECTARSE A LA DATABASE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80473" y="6205325"/>
            <a:ext cx="8732922" cy="5141677"/>
          </a:xfrm>
          <a:custGeom>
            <a:avLst/>
            <a:gdLst/>
            <a:ahLst/>
            <a:cxnLst/>
            <a:rect r="r" b="b" t="t" l="l"/>
            <a:pathLst>
              <a:path h="5141677" w="8732922">
                <a:moveTo>
                  <a:pt x="0" y="0"/>
                </a:moveTo>
                <a:lnTo>
                  <a:pt x="8732922" y="0"/>
                </a:lnTo>
                <a:lnTo>
                  <a:pt x="8732922" y="5141676"/>
                </a:lnTo>
                <a:lnTo>
                  <a:pt x="0" y="51416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302" t="0" r="0" b="-14318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68050" y="3136203"/>
            <a:ext cx="3203672" cy="4181425"/>
          </a:xfrm>
          <a:custGeom>
            <a:avLst/>
            <a:gdLst/>
            <a:ahLst/>
            <a:cxnLst/>
            <a:rect r="r" b="b" t="t" l="l"/>
            <a:pathLst>
              <a:path h="4181425" w="3203672">
                <a:moveTo>
                  <a:pt x="0" y="0"/>
                </a:moveTo>
                <a:lnTo>
                  <a:pt x="3203672" y="0"/>
                </a:lnTo>
                <a:lnTo>
                  <a:pt x="3203672" y="4181424"/>
                </a:lnTo>
                <a:lnTo>
                  <a:pt x="0" y="41814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996" t="-2979" r="-52616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969886" y="6066555"/>
            <a:ext cx="2039603" cy="2117709"/>
          </a:xfrm>
          <a:custGeom>
            <a:avLst/>
            <a:gdLst/>
            <a:ahLst/>
            <a:cxnLst/>
            <a:rect r="r" b="b" t="t" l="l"/>
            <a:pathLst>
              <a:path h="2117709" w="2039603">
                <a:moveTo>
                  <a:pt x="0" y="0"/>
                </a:moveTo>
                <a:lnTo>
                  <a:pt x="2039603" y="0"/>
                </a:lnTo>
                <a:lnTo>
                  <a:pt x="2039603" y="2117709"/>
                </a:lnTo>
                <a:lnTo>
                  <a:pt x="0" y="21177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14" t="0" r="-1914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9636394">
            <a:off x="15141267" y="-1212663"/>
            <a:ext cx="4295255" cy="6043737"/>
          </a:xfrm>
          <a:custGeom>
            <a:avLst/>
            <a:gdLst/>
            <a:ahLst/>
            <a:cxnLst/>
            <a:rect r="r" b="b" t="t" l="l"/>
            <a:pathLst>
              <a:path h="6043737" w="4295255">
                <a:moveTo>
                  <a:pt x="0" y="0"/>
                </a:moveTo>
                <a:lnTo>
                  <a:pt x="4295255" y="0"/>
                </a:lnTo>
                <a:lnTo>
                  <a:pt x="4295255" y="6043737"/>
                </a:lnTo>
                <a:lnTo>
                  <a:pt x="0" y="60437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3233" t="0" r="-69492" b="-14318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279699" y="3328421"/>
            <a:ext cx="3796989" cy="3796989"/>
          </a:xfrm>
          <a:custGeom>
            <a:avLst/>
            <a:gdLst/>
            <a:ahLst/>
            <a:cxnLst/>
            <a:rect r="r" b="b" t="t" l="l"/>
            <a:pathLst>
              <a:path h="3796989" w="3796989">
                <a:moveTo>
                  <a:pt x="0" y="0"/>
                </a:moveTo>
                <a:lnTo>
                  <a:pt x="3796988" y="0"/>
                </a:lnTo>
                <a:lnTo>
                  <a:pt x="3796988" y="3796988"/>
                </a:lnTo>
                <a:lnTo>
                  <a:pt x="0" y="37969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781662" y="2992937"/>
            <a:ext cx="3956205" cy="4467956"/>
          </a:xfrm>
          <a:custGeom>
            <a:avLst/>
            <a:gdLst/>
            <a:ahLst/>
            <a:cxnLst/>
            <a:rect r="r" b="b" t="t" l="l"/>
            <a:pathLst>
              <a:path h="4467956" w="3956205">
                <a:moveTo>
                  <a:pt x="0" y="0"/>
                </a:moveTo>
                <a:lnTo>
                  <a:pt x="3956205" y="0"/>
                </a:lnTo>
                <a:lnTo>
                  <a:pt x="3956205" y="4467956"/>
                </a:lnTo>
                <a:lnTo>
                  <a:pt x="0" y="44679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7369" t="0" r="-57745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942278" y="1019175"/>
            <a:ext cx="12403444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b="true" sz="6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SERVICIO DE AZURE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4983476">
            <a:off x="-2892749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29560" y="4358836"/>
            <a:ext cx="11438223" cy="6247638"/>
          </a:xfrm>
          <a:custGeom>
            <a:avLst/>
            <a:gdLst/>
            <a:ahLst/>
            <a:cxnLst/>
            <a:rect r="r" b="b" t="t" l="l"/>
            <a:pathLst>
              <a:path h="6247638" w="11438223">
                <a:moveTo>
                  <a:pt x="0" y="0"/>
                </a:moveTo>
                <a:lnTo>
                  <a:pt x="11438223" y="0"/>
                </a:lnTo>
                <a:lnTo>
                  <a:pt x="11438223" y="6247638"/>
                </a:lnTo>
                <a:lnTo>
                  <a:pt x="0" y="62476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750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44302" y="2111427"/>
            <a:ext cx="4026667" cy="7623610"/>
          </a:xfrm>
          <a:custGeom>
            <a:avLst/>
            <a:gdLst/>
            <a:ahLst/>
            <a:cxnLst/>
            <a:rect r="r" b="b" t="t" l="l"/>
            <a:pathLst>
              <a:path h="7623610" w="4026667">
                <a:moveTo>
                  <a:pt x="0" y="0"/>
                </a:moveTo>
                <a:lnTo>
                  <a:pt x="4026667" y="0"/>
                </a:lnTo>
                <a:lnTo>
                  <a:pt x="4026667" y="7623610"/>
                </a:lnTo>
                <a:lnTo>
                  <a:pt x="0" y="76236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492703" y="2111427"/>
            <a:ext cx="11494101" cy="3279480"/>
          </a:xfrm>
          <a:custGeom>
            <a:avLst/>
            <a:gdLst/>
            <a:ahLst/>
            <a:cxnLst/>
            <a:rect r="r" b="b" t="t" l="l"/>
            <a:pathLst>
              <a:path h="3279480" w="11494101">
                <a:moveTo>
                  <a:pt x="0" y="0"/>
                </a:moveTo>
                <a:lnTo>
                  <a:pt x="11494101" y="0"/>
                </a:lnTo>
                <a:lnTo>
                  <a:pt x="11494101" y="3279480"/>
                </a:lnTo>
                <a:lnTo>
                  <a:pt x="0" y="32794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028700"/>
            <a:ext cx="16861326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AÑADIMOS UN CONTENEDOR 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5492703" y="5714757"/>
            <a:ext cx="8586011" cy="3929191"/>
          </a:xfrm>
          <a:custGeom>
            <a:avLst/>
            <a:gdLst/>
            <a:ahLst/>
            <a:cxnLst/>
            <a:rect r="r" b="b" t="t" l="l"/>
            <a:pathLst>
              <a:path h="3929191" w="8586011">
                <a:moveTo>
                  <a:pt x="0" y="0"/>
                </a:moveTo>
                <a:lnTo>
                  <a:pt x="8586011" y="0"/>
                </a:lnTo>
                <a:lnTo>
                  <a:pt x="8586011" y="3929192"/>
                </a:lnTo>
                <a:lnTo>
                  <a:pt x="0" y="39291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7581" r="0" b="-5758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58041" y="2773954"/>
            <a:ext cx="11301259" cy="3489264"/>
          </a:xfrm>
          <a:custGeom>
            <a:avLst/>
            <a:gdLst/>
            <a:ahLst/>
            <a:cxnLst/>
            <a:rect r="r" b="b" t="t" l="l"/>
            <a:pathLst>
              <a:path h="3489264" w="11301259">
                <a:moveTo>
                  <a:pt x="0" y="0"/>
                </a:moveTo>
                <a:lnTo>
                  <a:pt x="11301259" y="0"/>
                </a:lnTo>
                <a:lnTo>
                  <a:pt x="11301259" y="3489264"/>
                </a:lnTo>
                <a:lnTo>
                  <a:pt x="0" y="34892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28353" y="2773954"/>
            <a:ext cx="3287975" cy="3287975"/>
          </a:xfrm>
          <a:custGeom>
            <a:avLst/>
            <a:gdLst/>
            <a:ahLst/>
            <a:cxnLst/>
            <a:rect r="r" b="b" t="t" l="l"/>
            <a:pathLst>
              <a:path h="3287975" w="3287975">
                <a:moveTo>
                  <a:pt x="0" y="0"/>
                </a:moveTo>
                <a:lnTo>
                  <a:pt x="3287975" y="0"/>
                </a:lnTo>
                <a:lnTo>
                  <a:pt x="3287975" y="3287975"/>
                </a:lnTo>
                <a:lnTo>
                  <a:pt x="0" y="32879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3858853">
            <a:off x="6545840" y="7125516"/>
            <a:ext cx="708265" cy="1056461"/>
          </a:xfrm>
          <a:custGeom>
            <a:avLst/>
            <a:gdLst/>
            <a:ahLst/>
            <a:cxnLst/>
            <a:rect r="r" b="b" t="t" l="l"/>
            <a:pathLst>
              <a:path h="1056461" w="708265">
                <a:moveTo>
                  <a:pt x="0" y="0"/>
                </a:moveTo>
                <a:lnTo>
                  <a:pt x="708265" y="0"/>
                </a:lnTo>
                <a:lnTo>
                  <a:pt x="708265" y="1056461"/>
                </a:lnTo>
                <a:lnTo>
                  <a:pt x="0" y="10564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7165" t="-17568" r="-43061" b="-9962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901632" y="6362565"/>
            <a:ext cx="2216029" cy="2895735"/>
          </a:xfrm>
          <a:custGeom>
            <a:avLst/>
            <a:gdLst/>
            <a:ahLst/>
            <a:cxnLst/>
            <a:rect r="r" b="b" t="t" l="l"/>
            <a:pathLst>
              <a:path h="2895735" w="2216029">
                <a:moveTo>
                  <a:pt x="0" y="0"/>
                </a:moveTo>
                <a:lnTo>
                  <a:pt x="2216030" y="0"/>
                </a:lnTo>
                <a:lnTo>
                  <a:pt x="2216030" y="2895735"/>
                </a:lnTo>
                <a:lnTo>
                  <a:pt x="0" y="28957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8582" t="0" r="-47425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517907">
            <a:off x="8977455" y="6683701"/>
            <a:ext cx="708265" cy="1010149"/>
          </a:xfrm>
          <a:custGeom>
            <a:avLst/>
            <a:gdLst/>
            <a:ahLst/>
            <a:cxnLst/>
            <a:rect r="r" b="b" t="t" l="l"/>
            <a:pathLst>
              <a:path h="1010149" w="708265">
                <a:moveTo>
                  <a:pt x="0" y="0"/>
                </a:moveTo>
                <a:lnTo>
                  <a:pt x="708265" y="0"/>
                </a:lnTo>
                <a:lnTo>
                  <a:pt x="708265" y="1010148"/>
                </a:lnTo>
                <a:lnTo>
                  <a:pt x="0" y="10101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7165" t="-18373" r="-43061" b="-15003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6144299">
            <a:off x="11348900" y="7054945"/>
            <a:ext cx="708265" cy="1010149"/>
          </a:xfrm>
          <a:custGeom>
            <a:avLst/>
            <a:gdLst/>
            <a:ahLst/>
            <a:cxnLst/>
            <a:rect r="r" b="b" t="t" l="l"/>
            <a:pathLst>
              <a:path h="1010149" w="708265">
                <a:moveTo>
                  <a:pt x="0" y="0"/>
                </a:moveTo>
                <a:lnTo>
                  <a:pt x="708265" y="0"/>
                </a:lnTo>
                <a:lnTo>
                  <a:pt x="708265" y="1010148"/>
                </a:lnTo>
                <a:lnTo>
                  <a:pt x="0" y="10101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7165" t="-18373" r="-43061" b="-15003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942024" y="6743053"/>
            <a:ext cx="2515247" cy="2515247"/>
          </a:xfrm>
          <a:custGeom>
            <a:avLst/>
            <a:gdLst/>
            <a:ahLst/>
            <a:cxnLst/>
            <a:rect r="r" b="b" t="t" l="l"/>
            <a:pathLst>
              <a:path h="2515247" w="2515247">
                <a:moveTo>
                  <a:pt x="0" y="0"/>
                </a:moveTo>
                <a:lnTo>
                  <a:pt x="2515247" y="0"/>
                </a:lnTo>
                <a:lnTo>
                  <a:pt x="2515247" y="2515247"/>
                </a:lnTo>
                <a:lnTo>
                  <a:pt x="0" y="25152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349345" y="967379"/>
            <a:ext cx="13589309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TRANSFERENCIA DE DATOS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DAGYyB1d1Bo</dc:identifier>
  <dcterms:modified xsi:type="dcterms:W3CDTF">2011-08-01T06:04:30Z</dcterms:modified>
  <cp:revision>1</cp:revision>
  <dc:title>Startup Pitch Deck</dc:title>
</cp:coreProperties>
</file>

<file path=docProps/thumbnail.jpeg>
</file>